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6f75fc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6f75fc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5ae8db46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5ae8db46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55ae8db461_0_6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55ae8db46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55ae8db46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55ae8db46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ae8db461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ae8db461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55ae8db461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55ae8db461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55ae8db461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55ae8db461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55ae8db461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55ae8db461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6f75fce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6f75fce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6f75fce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6f75fce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6f75fceb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6f75fce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55ae8db46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55ae8db46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5ae8db46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5ae8db46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5ae8db46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5ae8db46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55ae8db46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55ae8db46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55ae8db46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55ae8db46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1.png"/><Relationship Id="rId5" Type="http://schemas.openxmlformats.org/officeDocument/2006/relationships/image" Target="../media/image24.png"/><Relationship Id="rId6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Relationship Id="rId4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2972475" y="12822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EDA           Loan Analysis 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483400" y="3633550"/>
            <a:ext cx="3560700" cy="10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          by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Tejasvi J (cse-c)  &amp;   Shruthi T (cse-c)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/>
          <p:nvPr>
            <p:ph type="title"/>
          </p:nvPr>
        </p:nvSpPr>
        <p:spPr>
          <a:xfrm>
            <a:off x="1297500" y="393750"/>
            <a:ext cx="70389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/>
              <a:t>Exploratory Data Analysis</a:t>
            </a:r>
            <a:endParaRPr b="1" i="1" sz="1800"/>
          </a:p>
        </p:txBody>
      </p:sp>
      <p:sp>
        <p:nvSpPr>
          <p:cNvPr id="209" name="Google Shape;209;p22"/>
          <p:cNvSpPr txBox="1"/>
          <p:nvPr/>
        </p:nvSpPr>
        <p:spPr>
          <a:xfrm>
            <a:off x="5087875" y="1037750"/>
            <a:ext cx="3485400" cy="12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dataset is initially explored to understand the shape , the info, the values and the columns of the dataset.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22"/>
          <p:cNvSpPr txBox="1"/>
          <p:nvPr/>
        </p:nvSpPr>
        <p:spPr>
          <a:xfrm>
            <a:off x="5292050" y="2466250"/>
            <a:ext cx="3615300" cy="21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1" name="Google Shape;2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750" y="3502788"/>
            <a:ext cx="2286488" cy="126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2"/>
          <p:cNvPicPr preferRelativeResize="0"/>
          <p:nvPr/>
        </p:nvPicPr>
        <p:blipFill rotWithShape="1">
          <a:blip r:embed="rId4">
            <a:alphaModFix/>
          </a:blip>
          <a:srcRect b="0" l="0" r="64212" t="27787"/>
          <a:stretch/>
        </p:blipFill>
        <p:spPr>
          <a:xfrm>
            <a:off x="5901525" y="2279450"/>
            <a:ext cx="2671749" cy="2864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2"/>
          <p:cNvPicPr preferRelativeResize="0"/>
          <p:nvPr/>
        </p:nvPicPr>
        <p:blipFill rotWithShape="1">
          <a:blip r:embed="rId5">
            <a:alphaModFix/>
          </a:blip>
          <a:srcRect b="0" l="0" r="67705" t="41489"/>
          <a:stretch/>
        </p:blipFill>
        <p:spPr>
          <a:xfrm>
            <a:off x="3445113" y="2830600"/>
            <a:ext cx="2253773" cy="216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2"/>
          <p:cNvPicPr preferRelativeResize="0"/>
          <p:nvPr/>
        </p:nvPicPr>
        <p:blipFill rotWithShape="1">
          <a:blip r:embed="rId6">
            <a:alphaModFix/>
          </a:blip>
          <a:srcRect b="0" l="2555" r="53238" t="60452"/>
          <a:stretch/>
        </p:blipFill>
        <p:spPr>
          <a:xfrm>
            <a:off x="825900" y="978050"/>
            <a:ext cx="3746099" cy="178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/>
          <p:nvPr/>
        </p:nvSpPr>
        <p:spPr>
          <a:xfrm>
            <a:off x="559350" y="198500"/>
            <a:ext cx="70497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Cleaning the dataset</a:t>
            </a:r>
            <a:endParaRPr b="1" i="1"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23"/>
          <p:cNvSpPr txBox="1"/>
          <p:nvPr/>
        </p:nvSpPr>
        <p:spPr>
          <a:xfrm>
            <a:off x="4127950" y="757100"/>
            <a:ext cx="4746600" cy="18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Finding the null values present in the dataset and cleaning the dataset based on the null values.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columns which have more than 50% of the null values are removed or replaced with median or mode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1" name="Google Shape;221;p23"/>
          <p:cNvPicPr preferRelativeResize="0"/>
          <p:nvPr/>
        </p:nvPicPr>
        <p:blipFill rotWithShape="1">
          <a:blip r:embed="rId3">
            <a:alphaModFix/>
          </a:blip>
          <a:srcRect b="0" l="0" r="67356" t="24975"/>
          <a:stretch/>
        </p:blipFill>
        <p:spPr>
          <a:xfrm>
            <a:off x="366000" y="960804"/>
            <a:ext cx="3237299" cy="3952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3"/>
          <p:cNvPicPr preferRelativeResize="0"/>
          <p:nvPr/>
        </p:nvPicPr>
        <p:blipFill rotWithShape="1">
          <a:blip r:embed="rId4">
            <a:alphaModFix/>
          </a:blip>
          <a:srcRect b="0" l="0" r="24670" t="27990"/>
          <a:stretch/>
        </p:blipFill>
        <p:spPr>
          <a:xfrm>
            <a:off x="4309075" y="2617700"/>
            <a:ext cx="4168274" cy="211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4"/>
          <p:cNvSpPr txBox="1"/>
          <p:nvPr/>
        </p:nvSpPr>
        <p:spPr>
          <a:xfrm>
            <a:off x="411475" y="428575"/>
            <a:ext cx="82821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Outliers</a:t>
            </a:r>
            <a:endParaRPr b="1" i="1"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" name="Google Shape;228;p24"/>
          <p:cNvSpPr txBox="1"/>
          <p:nvPr/>
        </p:nvSpPr>
        <p:spPr>
          <a:xfrm>
            <a:off x="168850" y="1310075"/>
            <a:ext cx="2760900" cy="17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Outliers are found to check the distribution of the data over the dataset.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They are eliminated or balanced to avoid unbiased training of the data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9" name="Google Shape;2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1500" y="428575"/>
            <a:ext cx="5766723" cy="4482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5"/>
          <p:cNvSpPr txBox="1"/>
          <p:nvPr/>
        </p:nvSpPr>
        <p:spPr>
          <a:xfrm>
            <a:off x="723700" y="346400"/>
            <a:ext cx="73785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Analysis</a:t>
            </a:r>
            <a:endParaRPr b="1" i="1"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25"/>
          <p:cNvSpPr txBox="1"/>
          <p:nvPr/>
        </p:nvSpPr>
        <p:spPr>
          <a:xfrm>
            <a:off x="312900" y="1250200"/>
            <a:ext cx="2533200" cy="25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Analysis of all the columns in the dataset with respect to them.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Each plot represents each columns analysis.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These plots show the distribution and pattern of the columns in the entire dataset 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6" name="Google Shape;2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9950" y="548850"/>
            <a:ext cx="5736274" cy="444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"/>
          <p:cNvSpPr txBox="1"/>
          <p:nvPr/>
        </p:nvSpPr>
        <p:spPr>
          <a:xfrm>
            <a:off x="559375" y="247800"/>
            <a:ext cx="7246800" cy="7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Correlation of Variables</a:t>
            </a:r>
            <a:endParaRPr b="1" i="1"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26"/>
          <p:cNvSpPr txBox="1"/>
          <p:nvPr/>
        </p:nvSpPr>
        <p:spPr>
          <a:xfrm>
            <a:off x="5787650" y="1168075"/>
            <a:ext cx="2938800" cy="23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variables are mapped to each other to find the correlation between them. The positively correlation  shows that the variables are dependent on each other.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3" name="Google Shape;2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150" y="785750"/>
            <a:ext cx="5125851" cy="414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7"/>
          <p:cNvSpPr txBox="1"/>
          <p:nvPr/>
        </p:nvSpPr>
        <p:spPr>
          <a:xfrm>
            <a:off x="1038550" y="762475"/>
            <a:ext cx="6984000" cy="25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Conclusion </a:t>
            </a:r>
            <a:endParaRPr b="1" i="1" sz="2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datasets have been carefully studied and have been explored based upon our understanding of the datasets.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exploration and analysis of the dataset have been done by both of us to the maximum of what we were able to do 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Thus the Application 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dataset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the previous application 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dataset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have been explored and analysed 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/>
          <p:nvPr/>
        </p:nvSpPr>
        <p:spPr>
          <a:xfrm>
            <a:off x="1432950" y="1748450"/>
            <a:ext cx="6014400" cy="19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THANK YOU </a:t>
            </a:r>
            <a:endParaRPr b="1" sz="3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idx="2" type="body"/>
          </p:nvPr>
        </p:nvSpPr>
        <p:spPr>
          <a:xfrm>
            <a:off x="129750" y="1471775"/>
            <a:ext cx="3676800" cy="5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5"/>
              <a:buNone/>
            </a:pPr>
            <a:r>
              <a:rPr b="1" lang="en" sz="4775"/>
              <a:t>DATASET 1  :</a:t>
            </a:r>
            <a:endParaRPr b="1" sz="4775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84615"/>
              <a:buNone/>
            </a:pPr>
            <a:r>
              <a:t/>
            </a:r>
            <a:endParaRPr b="1"/>
          </a:p>
        </p:txBody>
      </p:sp>
      <p:sp>
        <p:nvSpPr>
          <p:cNvPr id="141" name="Google Shape;141;p14"/>
          <p:cNvSpPr txBox="1"/>
          <p:nvPr>
            <p:ph type="title"/>
          </p:nvPr>
        </p:nvSpPr>
        <p:spPr>
          <a:xfrm flipH="1">
            <a:off x="1317000" y="2418175"/>
            <a:ext cx="6510000" cy="6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i="1" lang="en" sz="4360" u="sng"/>
              <a:t>APPLICATION_DATA</a:t>
            </a:r>
            <a:endParaRPr b="1" i="1" sz="4360" u="sng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/>
              <a:t>Exploratory Data Analysis</a:t>
            </a:r>
            <a:endParaRPr b="1" i="1" sz="1800"/>
          </a:p>
        </p:txBody>
      </p:sp>
      <p:sp>
        <p:nvSpPr>
          <p:cNvPr id="147" name="Google Shape;147;p15"/>
          <p:cNvSpPr txBox="1"/>
          <p:nvPr/>
        </p:nvSpPr>
        <p:spPr>
          <a:xfrm>
            <a:off x="5087875" y="1037750"/>
            <a:ext cx="3485400" cy="12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dataset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is 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initially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explored to understand the shape , the info, the values and the columns of the dataset.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5"/>
          <p:cNvSpPr txBox="1"/>
          <p:nvPr/>
        </p:nvSpPr>
        <p:spPr>
          <a:xfrm>
            <a:off x="5292050" y="2466250"/>
            <a:ext cx="3615300" cy="21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950" y="1037748"/>
            <a:ext cx="4278049" cy="4056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5175" y="2352513"/>
            <a:ext cx="2286488" cy="126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7077" y="3667275"/>
            <a:ext cx="3165249" cy="142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/>
        </p:nvSpPr>
        <p:spPr>
          <a:xfrm>
            <a:off x="559350" y="198500"/>
            <a:ext cx="70497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Cleaning the dataset</a:t>
            </a:r>
            <a:endParaRPr b="1" i="1"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7" name="Google Shape;157;p16"/>
          <p:cNvPicPr preferRelativeResize="0"/>
          <p:nvPr/>
        </p:nvPicPr>
        <p:blipFill rotWithShape="1">
          <a:blip r:embed="rId3">
            <a:alphaModFix/>
          </a:blip>
          <a:srcRect b="47766" l="0" r="52994" t="30090"/>
          <a:stretch/>
        </p:blipFill>
        <p:spPr>
          <a:xfrm>
            <a:off x="333150" y="954425"/>
            <a:ext cx="3611402" cy="90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 rotWithShape="1">
          <a:blip r:embed="rId4">
            <a:alphaModFix/>
          </a:blip>
          <a:srcRect b="24063" l="0" r="79858" t="64909"/>
          <a:stretch/>
        </p:blipFill>
        <p:spPr>
          <a:xfrm>
            <a:off x="3637575" y="1314663"/>
            <a:ext cx="1868851" cy="543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 rotWithShape="1">
          <a:blip r:embed="rId5">
            <a:alphaModFix/>
          </a:blip>
          <a:srcRect b="3115" l="3728" r="68153" t="32376"/>
          <a:stretch/>
        </p:blipFill>
        <p:spPr>
          <a:xfrm>
            <a:off x="333150" y="1940402"/>
            <a:ext cx="2247475" cy="273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 rotWithShape="1">
          <a:blip r:embed="rId6">
            <a:alphaModFix/>
          </a:blip>
          <a:srcRect b="0" l="0" r="47290" t="22185"/>
          <a:stretch/>
        </p:blipFill>
        <p:spPr>
          <a:xfrm>
            <a:off x="2782325" y="1940400"/>
            <a:ext cx="2674048" cy="273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 rotWithShape="1">
          <a:blip r:embed="rId7">
            <a:alphaModFix/>
          </a:blip>
          <a:srcRect b="0" l="0" r="44754" t="28093"/>
          <a:stretch/>
        </p:blipFill>
        <p:spPr>
          <a:xfrm>
            <a:off x="5738326" y="2851925"/>
            <a:ext cx="2643123" cy="18276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6"/>
          <p:cNvSpPr txBox="1"/>
          <p:nvPr/>
        </p:nvSpPr>
        <p:spPr>
          <a:xfrm>
            <a:off x="5637150" y="790100"/>
            <a:ext cx="3237300" cy="18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Finding the null values present in the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dataset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cleaning the dataset based on the null values.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columns which have more than 50% of the null values are removed or replaced with median or mode 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 txBox="1"/>
          <p:nvPr/>
        </p:nvSpPr>
        <p:spPr>
          <a:xfrm>
            <a:off x="411475" y="428575"/>
            <a:ext cx="82821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Outliers</a:t>
            </a:r>
            <a:endParaRPr b="1" i="1"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8" name="Google Shape;16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900" y="3074275"/>
            <a:ext cx="3163199" cy="167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8375" y="3118425"/>
            <a:ext cx="2688749" cy="158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5400" y="3118426"/>
            <a:ext cx="2688749" cy="158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8188" y="991925"/>
            <a:ext cx="3200626" cy="186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36839" y="969850"/>
            <a:ext cx="2031370" cy="1908377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7"/>
          <p:cNvSpPr txBox="1"/>
          <p:nvPr/>
        </p:nvSpPr>
        <p:spPr>
          <a:xfrm>
            <a:off x="6031525" y="987300"/>
            <a:ext cx="2760900" cy="17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Outliers are found to check the distribution of the data over the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dataset.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They are eliminated or balanced to avoid unbiased training of the data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"/>
          <p:cNvSpPr txBox="1"/>
          <p:nvPr/>
        </p:nvSpPr>
        <p:spPr>
          <a:xfrm>
            <a:off x="444350" y="379275"/>
            <a:ext cx="80850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Imbalance</a:t>
            </a:r>
            <a:endParaRPr b="1" i="1"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p18"/>
          <p:cNvSpPr txBox="1"/>
          <p:nvPr/>
        </p:nvSpPr>
        <p:spPr>
          <a:xfrm>
            <a:off x="4059650" y="806675"/>
            <a:ext cx="44697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dataset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contains 300000 of data in which only 20% of data is of target 0 and remaining 80% of the data is of target 1.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shows the clear imbalance of data in the dataset 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0" name="Google Shape;180;p18"/>
          <p:cNvPicPr preferRelativeResize="0"/>
          <p:nvPr/>
        </p:nvPicPr>
        <p:blipFill rotWithShape="1">
          <a:blip r:embed="rId3">
            <a:alphaModFix/>
          </a:blip>
          <a:srcRect b="0" l="0" r="56274" t="29542"/>
          <a:stretch/>
        </p:blipFill>
        <p:spPr>
          <a:xfrm>
            <a:off x="4733325" y="2453275"/>
            <a:ext cx="3286600" cy="261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8"/>
          <p:cNvPicPr preferRelativeResize="0"/>
          <p:nvPr/>
        </p:nvPicPr>
        <p:blipFill rotWithShape="1">
          <a:blip r:embed="rId4">
            <a:alphaModFix/>
          </a:blip>
          <a:srcRect b="59542" l="0" r="65935" t="22874"/>
          <a:stretch/>
        </p:blipFill>
        <p:spPr>
          <a:xfrm>
            <a:off x="267462" y="1348750"/>
            <a:ext cx="2961787" cy="812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8"/>
          <p:cNvPicPr preferRelativeResize="0"/>
          <p:nvPr/>
        </p:nvPicPr>
        <p:blipFill rotWithShape="1">
          <a:blip r:embed="rId5">
            <a:alphaModFix/>
          </a:blip>
          <a:srcRect b="7660" l="2825" r="53372" t="26864"/>
          <a:stretch/>
        </p:blipFill>
        <p:spPr>
          <a:xfrm>
            <a:off x="252263" y="2571750"/>
            <a:ext cx="2992159" cy="2376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 txBox="1"/>
          <p:nvPr/>
        </p:nvSpPr>
        <p:spPr>
          <a:xfrm>
            <a:off x="723700" y="346400"/>
            <a:ext cx="73785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Univariate Analysis</a:t>
            </a:r>
            <a:endParaRPr b="1" i="1"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8" name="Google Shape;1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8400" y="173063"/>
            <a:ext cx="4876727" cy="4797377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9"/>
          <p:cNvSpPr txBox="1"/>
          <p:nvPr/>
        </p:nvSpPr>
        <p:spPr>
          <a:xfrm>
            <a:off x="312900" y="1250200"/>
            <a:ext cx="3500100" cy="17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Analysis of all the columns in the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dataset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with respect to them.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Each plot represents each columns analysis.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These plots show the distribution and pattern of the columns in the entire dataset 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/>
          <p:nvPr/>
        </p:nvSpPr>
        <p:spPr>
          <a:xfrm>
            <a:off x="559375" y="247800"/>
            <a:ext cx="7246800" cy="7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Correlation of Variables</a:t>
            </a:r>
            <a:endParaRPr b="1" i="1"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5" name="Google Shape;19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300" y="1484700"/>
            <a:ext cx="3869601" cy="335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484700"/>
            <a:ext cx="4015010" cy="342832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0"/>
          <p:cNvSpPr txBox="1"/>
          <p:nvPr/>
        </p:nvSpPr>
        <p:spPr>
          <a:xfrm>
            <a:off x="411475" y="675075"/>
            <a:ext cx="8282100" cy="5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variables are mapped to each other to find the correlation between them. The positively correlation  shows that the variables are dependent on each other.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"/>
          <p:cNvSpPr txBox="1"/>
          <p:nvPr>
            <p:ph idx="4294967295" type="body"/>
          </p:nvPr>
        </p:nvSpPr>
        <p:spPr>
          <a:xfrm>
            <a:off x="129750" y="1471775"/>
            <a:ext cx="3676800" cy="5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5"/>
              <a:buNone/>
            </a:pPr>
            <a:r>
              <a:rPr b="1" lang="en" sz="4775"/>
              <a:t>DATASET 2  :</a:t>
            </a:r>
            <a:endParaRPr b="1" sz="4775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84615"/>
              <a:buNone/>
            </a:pPr>
            <a:r>
              <a:t/>
            </a:r>
            <a:endParaRPr b="1"/>
          </a:p>
        </p:txBody>
      </p:sp>
      <p:sp>
        <p:nvSpPr>
          <p:cNvPr id="203" name="Google Shape;203;p21"/>
          <p:cNvSpPr txBox="1"/>
          <p:nvPr>
            <p:ph idx="4294967295" type="title"/>
          </p:nvPr>
        </p:nvSpPr>
        <p:spPr>
          <a:xfrm flipH="1">
            <a:off x="674450" y="1956825"/>
            <a:ext cx="7707000" cy="161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i="1" lang="en" sz="4360" u="sng"/>
              <a:t>PREVIOUS_</a:t>
            </a:r>
            <a:r>
              <a:rPr b="1" i="1" lang="en" sz="4360" u="sng"/>
              <a:t>APPLICATIONDATA</a:t>
            </a:r>
            <a:endParaRPr b="1" i="1" sz="4360" u="sng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